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30275213" cy="42803763"/>
  <p:notesSz cx="6858000" cy="9144000"/>
  <p:embeddedFontLst>
    <p:embeddedFont>
      <p:font typeface="맑은 고딕" panose="020B0503020000020004" pitchFamily="50" charset="-127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rial Unicode MS" panose="020B0604020202020204" pitchFamily="50" charset="-127"/>
      <p:regular r:id="rId9"/>
    </p:embeddedFont>
  </p:embeddedFontLst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63"/>
    <a:srgbClr val="38A0A3"/>
    <a:srgbClr val="41B9BD"/>
    <a:srgbClr val="52A48B"/>
    <a:srgbClr val="57B99B"/>
    <a:srgbClr val="6DC5B5"/>
    <a:srgbClr val="77D2BE"/>
    <a:srgbClr val="EF4F0F"/>
    <a:srgbClr val="FF8805"/>
    <a:srgbClr val="FB5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20" d="100"/>
          <a:sy n="20" d="100"/>
        </p:scale>
        <p:origin x="283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97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672" y="38150800"/>
            <a:ext cx="7933388" cy="29222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0280169" cy="428037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81" y="20154899"/>
            <a:ext cx="9510369" cy="56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5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22046" y="2732573"/>
            <a:ext cx="146311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dirty="0" err="1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Namjoon</a:t>
            </a:r>
            <a:r>
              <a:rPr lang="en-US" altLang="ko-KR" sz="4800" dirty="0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 Jeon</a:t>
            </a:r>
            <a:r>
              <a:rPr lang="en-US" altLang="ko-KR" sz="4800" baseline="30000" dirty="0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1</a:t>
            </a:r>
            <a:r>
              <a:rPr lang="en-US" altLang="ko-KR" sz="4800" dirty="0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, </a:t>
            </a:r>
            <a:r>
              <a:rPr lang="en-US" altLang="ko-KR" sz="4800" dirty="0" err="1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Jungkook</a:t>
            </a:r>
            <a:r>
              <a:rPr lang="en-US" altLang="ko-KR" sz="4800" dirty="0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 Kim</a:t>
            </a:r>
            <a:r>
              <a:rPr lang="en-US" altLang="ko-KR" sz="4800" baseline="30000" dirty="0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2</a:t>
            </a:r>
          </a:p>
          <a:p>
            <a:pPr algn="ctr"/>
            <a:r>
              <a:rPr lang="en-US" altLang="ko-KR" sz="4800" baseline="30000" dirty="0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1</a:t>
            </a:r>
            <a:r>
              <a:rPr lang="en-US" altLang="ko-KR" sz="4800" dirty="0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Korea University, Korea, </a:t>
            </a:r>
            <a:r>
              <a:rPr lang="en-US" altLang="ko-KR" sz="4800" baseline="30000" dirty="0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2</a:t>
            </a:r>
            <a:r>
              <a:rPr lang="en-US" altLang="ko-KR" sz="4800" dirty="0" smtClean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 Unicode MS" panose="020B0604020202020204" pitchFamily="50" charset="-127"/>
              </a:rPr>
              <a:t>Yonsei University, Korea</a:t>
            </a:r>
            <a:endParaRPr lang="ko-KR" altLang="en-US" sz="4800" smtClean="0">
              <a:solidFill>
                <a:schemeClr val="bg1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  <a:cs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0754" y="1270000"/>
            <a:ext cx="7913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b="1" dirty="0" smtClean="0">
                <a:solidFill>
                  <a:srgbClr val="FFC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anose="020B0604020202020204" pitchFamily="34" charset="0"/>
              </a:rPr>
              <a:t>Presentation Title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1219200" y="7724274"/>
            <a:ext cx="5980024" cy="1512000"/>
            <a:chOff x="1219200" y="7724274"/>
            <a:chExt cx="5980024" cy="1512000"/>
          </a:xfrm>
        </p:grpSpPr>
        <p:sp>
          <p:nvSpPr>
            <p:cNvPr id="13" name="대각선 방향의 모서리가 둥근 사각형 12"/>
            <p:cNvSpPr/>
            <p:nvPr/>
          </p:nvSpPr>
          <p:spPr>
            <a:xfrm>
              <a:off x="1219200" y="7724274"/>
              <a:ext cx="5980024" cy="1512000"/>
            </a:xfrm>
            <a:prstGeom prst="round2DiagRect">
              <a:avLst>
                <a:gd name="adj1" fmla="val 22110"/>
                <a:gd name="adj2" fmla="val 0"/>
              </a:avLst>
            </a:prstGeom>
            <a:gradFill>
              <a:gsLst>
                <a:gs pos="0">
                  <a:srgbClr val="38A0A3"/>
                </a:gs>
                <a:gs pos="100000">
                  <a:srgbClr val="005C63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4967" y="7957054"/>
              <a:ext cx="4788490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6200" b="1" dirty="0" smtClean="0">
                  <a:solidFill>
                    <a:schemeClr val="bg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Arial" panose="020B0604020202020204" pitchFamily="34" charset="0"/>
                </a:rPr>
                <a:t>Introduction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219200" y="15430436"/>
            <a:ext cx="9037356" cy="1512000"/>
            <a:chOff x="1219200" y="15430436"/>
            <a:chExt cx="9037356" cy="1512000"/>
          </a:xfrm>
        </p:grpSpPr>
        <p:sp>
          <p:nvSpPr>
            <p:cNvPr id="22" name="대각선 방향의 모서리가 둥근 사각형 21"/>
            <p:cNvSpPr/>
            <p:nvPr/>
          </p:nvSpPr>
          <p:spPr>
            <a:xfrm>
              <a:off x="1219200" y="15430436"/>
              <a:ext cx="9037356" cy="1512000"/>
            </a:xfrm>
            <a:prstGeom prst="round2DiagRect">
              <a:avLst>
                <a:gd name="adj1" fmla="val 24833"/>
                <a:gd name="adj2" fmla="val 0"/>
              </a:avLst>
            </a:prstGeom>
            <a:gradFill>
              <a:gsLst>
                <a:gs pos="0">
                  <a:srgbClr val="38A0A3"/>
                </a:gs>
                <a:gs pos="100000">
                  <a:srgbClr val="005C63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99566" y="15663216"/>
              <a:ext cx="8276625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6200" b="1" dirty="0" smtClean="0">
                  <a:solidFill>
                    <a:schemeClr val="bg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Arial" panose="020B0604020202020204" pitchFamily="34" charset="0"/>
                </a:rPr>
                <a:t>Result and Discussion</a:t>
              </a: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1219200" y="26295243"/>
            <a:ext cx="5477501" cy="1512000"/>
            <a:chOff x="1219200" y="26295243"/>
            <a:chExt cx="5477501" cy="1512000"/>
          </a:xfrm>
        </p:grpSpPr>
        <p:sp>
          <p:nvSpPr>
            <p:cNvPr id="26" name="대각선 방향의 모서리가 둥근 사각형 25"/>
            <p:cNvSpPr/>
            <p:nvPr/>
          </p:nvSpPr>
          <p:spPr>
            <a:xfrm>
              <a:off x="1219200" y="26295243"/>
              <a:ext cx="5477501" cy="1512000"/>
            </a:xfrm>
            <a:prstGeom prst="round2DiagRect">
              <a:avLst>
                <a:gd name="adj1" fmla="val 22111"/>
                <a:gd name="adj2" fmla="val 0"/>
              </a:avLst>
            </a:prstGeom>
            <a:gradFill>
              <a:gsLst>
                <a:gs pos="0">
                  <a:srgbClr val="38A0A3"/>
                </a:gs>
                <a:gs pos="100000">
                  <a:srgbClr val="005C63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30573" y="26528023"/>
              <a:ext cx="4254754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6200" b="1" dirty="0" smtClean="0">
                  <a:solidFill>
                    <a:schemeClr val="bg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Arial" panose="020B0604020202020204" pitchFamily="34" charset="0"/>
                </a:rPr>
                <a:t>Conclusion</a:t>
              </a:r>
              <a:endParaRPr lang="en-US" altLang="ko-KR" sz="6200" b="1" dirty="0">
                <a:solidFill>
                  <a:schemeClr val="bg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1219200" y="34243095"/>
            <a:ext cx="5477501" cy="1512000"/>
            <a:chOff x="1219200" y="34243095"/>
            <a:chExt cx="5477501" cy="1512000"/>
          </a:xfrm>
        </p:grpSpPr>
        <p:sp>
          <p:nvSpPr>
            <p:cNvPr id="29" name="대각선 방향의 모서리가 둥근 사각형 28"/>
            <p:cNvSpPr/>
            <p:nvPr/>
          </p:nvSpPr>
          <p:spPr>
            <a:xfrm>
              <a:off x="1219200" y="34243095"/>
              <a:ext cx="5477501" cy="1512000"/>
            </a:xfrm>
            <a:prstGeom prst="round2DiagRect">
              <a:avLst>
                <a:gd name="adj1" fmla="val 24832"/>
                <a:gd name="adj2" fmla="val 0"/>
              </a:avLst>
            </a:prstGeom>
            <a:gradFill>
              <a:gsLst>
                <a:gs pos="0">
                  <a:srgbClr val="38A0A3"/>
                </a:gs>
                <a:gs pos="100000">
                  <a:srgbClr val="005C63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72439" y="34475875"/>
              <a:ext cx="3971023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6200" b="1" dirty="0" smtClean="0">
                  <a:solidFill>
                    <a:schemeClr val="bg1"/>
                  </a:solidFill>
                  <a:latin typeface="나눔스퀘어OTF Bold" panose="020B0600000101010101" pitchFamily="34" charset="-127"/>
                  <a:ea typeface="나눔스퀘어OTF Bold" panose="020B0600000101010101" pitchFamily="34" charset="-127"/>
                  <a:cs typeface="Arial" panose="020B0604020202020204" pitchFamily="34" charset="0"/>
                </a:rPr>
                <a:t>Reference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4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22</Words>
  <Application>Microsoft Office PowerPoint</Application>
  <PresentationFormat>사용자 지정</PresentationFormat>
  <Paragraphs>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나눔스퀘어OTF Bold</vt:lpstr>
      <vt:lpstr>맑은 고딕</vt:lpstr>
      <vt:lpstr>Calibri</vt:lpstr>
      <vt:lpstr>Arial Unicode MS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홍주옥</dc:creator>
  <cp:lastModifiedBy>Microsoft 계정</cp:lastModifiedBy>
  <cp:revision>28</cp:revision>
  <dcterms:created xsi:type="dcterms:W3CDTF">2023-05-31T03:00:21Z</dcterms:created>
  <dcterms:modified xsi:type="dcterms:W3CDTF">2024-06-05T04:37:46Z</dcterms:modified>
</cp:coreProperties>
</file>